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5" r:id="rId8"/>
    <p:sldId id="264" r:id="rId9"/>
    <p:sldId id="263" r:id="rId10"/>
    <p:sldId id="267" r:id="rId11"/>
    <p:sldId id="269" r:id="rId12"/>
    <p:sldId id="270" r:id="rId13"/>
    <p:sldId id="271" r:id="rId14"/>
    <p:sldId id="272" r:id="rId15"/>
    <p:sldId id="257" r:id="rId16"/>
    <p:sldId id="278" r:id="rId17"/>
    <p:sldId id="279" r:id="rId18"/>
    <p:sldId id="281" r:id="rId19"/>
    <p:sldId id="283" r:id="rId20"/>
    <p:sldId id="274" r:id="rId21"/>
    <p:sldId id="284" r:id="rId22"/>
    <p:sldId id="276" r:id="rId23"/>
    <p:sldId id="285" r:id="rId24"/>
    <p:sldId id="273" r:id="rId25"/>
    <p:sldId id="286" r:id="rId26"/>
    <p:sldId id="287" r:id="rId27"/>
    <p:sldId id="288" r:id="rId28"/>
    <p:sldId id="290" r:id="rId29"/>
    <p:sldId id="291" r:id="rId30"/>
    <p:sldId id="292" r:id="rId31"/>
    <p:sldId id="289" r:id="rId32"/>
    <p:sldId id="293" r:id="rId33"/>
    <p:sldId id="275" r:id="rId34"/>
    <p:sldId id="294" r:id="rId35"/>
    <p:sldId id="277" r:id="rId36"/>
    <p:sldId id="295" r:id="rId37"/>
    <p:sldId id="296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Στρογγύλεμα διαγώνιας γωνίας του ορθογωνίου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11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Ορθογώνιο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Ορθογώνιο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9" name="8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13" name="12 - Θέση εικόνας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l-G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Στρογγύλεμα διαγώνιας γωνίας του ορθογωνίου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342CEA3-3058-4D43-AE35-B3DA76CB4003}" type="datetimeFigureOut">
              <a:rPr lang="el-GR" smtClean="0"/>
              <a:pPr/>
              <a:t>17/3/2026</a:t>
            </a:fld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27" name="AutoShape 3" descr="C:\Users\ΚΑΤΕΡΙΝΑ\Pictures\Περιβαλλοντική 2025.26\αφίσα 6.jpg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788"/>
            <a:ext cx="9144000" cy="687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1 - Τίτλος"/>
          <p:cNvSpPr txBox="1">
            <a:spLocks/>
          </p:cNvSpPr>
          <p:nvPr/>
        </p:nvSpPr>
        <p:spPr>
          <a:xfrm>
            <a:off x="0" y="4786322"/>
            <a:ext cx="9144000" cy="2071679"/>
          </a:xfrm>
          <a:prstGeom prst="rect">
            <a:avLst/>
          </a:prstGeom>
          <a:solidFill>
            <a:schemeClr val="tx2">
              <a:lumMod val="9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1</a:t>
            </a:r>
            <a:r>
              <a:rPr kumimoji="0" lang="el-GR" sz="4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ος</a:t>
            </a: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l-GR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Ενδοσχολικός</a:t>
            </a: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Διαγωνισμός</a:t>
            </a:r>
            <a:b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Περιβαλλοντικής Φωτογραφίας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1" name="2 - Υπότιτλος"/>
          <p:cNvSpPr txBox="1">
            <a:spLocks/>
          </p:cNvSpPr>
          <p:nvPr/>
        </p:nvSpPr>
        <p:spPr>
          <a:xfrm>
            <a:off x="2285984" y="6215082"/>
            <a:ext cx="4786346" cy="64291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Γυμνάσιο Παραλίας Τυρού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0" algn="ctr"/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…… και το 1</a:t>
            </a:r>
            <a:r>
              <a:rPr lang="el-GR" b="1" baseline="30000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ο</a:t>
            </a:r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 Βραβείο</a:t>
            </a:r>
            <a:endParaRPr lang="el-GR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428604"/>
            <a:ext cx="6143636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Υπότιτλος"/>
          <p:cNvSpPr>
            <a:spLocks noGrp="1"/>
          </p:cNvSpPr>
          <p:nvPr>
            <p:ph type="subTitle" idx="1"/>
          </p:nvPr>
        </p:nvSpPr>
        <p:spPr>
          <a:xfrm>
            <a:off x="857224" y="3286124"/>
            <a:ext cx="7715304" cy="2357454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απονέμεται  για την περιβαλλοντική φωτογραφία</a:t>
            </a:r>
            <a:endParaRPr lang="el-GR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Comic Sans MS" pitchFamily="66" charset="0"/>
              </a:rPr>
              <a:t>«Ανατολή, Μύλοι»  Ηλίας  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5" name="4 - Θέση περιεχομένου" descr="Ηλίας Ζαρόκωστα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1521659"/>
            <a:ext cx="4143404" cy="512883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0" algn="ctr"/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…… και το 2</a:t>
            </a:r>
            <a:r>
              <a:rPr lang="el-GR" b="1" baseline="30000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ο</a:t>
            </a:r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 Βραβείο</a:t>
            </a:r>
            <a:endParaRPr lang="el-GR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428604"/>
            <a:ext cx="6143636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Υπότιτλος"/>
          <p:cNvSpPr>
            <a:spLocks noGrp="1"/>
          </p:cNvSpPr>
          <p:nvPr>
            <p:ph type="subTitle" idx="1"/>
          </p:nvPr>
        </p:nvSpPr>
        <p:spPr>
          <a:xfrm>
            <a:off x="857224" y="3357562"/>
            <a:ext cx="7715304" cy="2357454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απονέμεται  για την περιβαλλοντική φωτογραφία</a:t>
            </a:r>
            <a:endParaRPr lang="el-GR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>
                <a:latin typeface="Comic Sans MS" pitchFamily="66" charset="0"/>
              </a:rPr>
              <a:t>«μικρός καταρράκτης» Χρήστος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5" name="4 - Θέση περιεχομένου" descr="Χρήστος Τσουκάτος - Λεμπέση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764" y="1646238"/>
            <a:ext cx="6574946" cy="493121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lvl="0" algn="ctr"/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Γυμνάσιο Παραλίας Τυρού</a:t>
            </a:r>
            <a:r>
              <a:rPr lang="el-GR" dirty="0" smtClean="0">
                <a:solidFill>
                  <a:schemeClr val="tx1">
                    <a:tint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el-GR" dirty="0" smtClean="0">
                <a:solidFill>
                  <a:schemeClr val="tx1">
                    <a:tint val="75000"/>
                  </a:schemeClr>
                </a:solidFill>
                <a:effectLst/>
                <a:latin typeface="Comic Sans MS" pitchFamily="66" charset="0"/>
              </a:rPr>
            </a:br>
            <a:r>
              <a:rPr lang="el-GR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ΤΑΞΗ  Β΄</a:t>
            </a:r>
            <a:r>
              <a:rPr lang="el-GR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 </a:t>
            </a:r>
            <a:endParaRPr lang="el-GR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428604"/>
            <a:ext cx="6143636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Υπότιτλος"/>
          <p:cNvSpPr>
            <a:spLocks noGrp="1"/>
          </p:cNvSpPr>
          <p:nvPr>
            <p:ph type="subTitle" idx="1"/>
          </p:nvPr>
        </p:nvSpPr>
        <p:spPr>
          <a:xfrm>
            <a:off x="0" y="3500438"/>
            <a:ext cx="5429256" cy="2143140"/>
          </a:xfrm>
        </p:spPr>
        <p:txBody>
          <a:bodyPr>
            <a:normAutofit fontScale="62500" lnSpcReduction="20000"/>
          </a:bodyPr>
          <a:lstStyle/>
          <a:p>
            <a:pPr algn="l"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«Όταν η φωτογραφία ……</a:t>
            </a:r>
          </a:p>
          <a:p>
            <a:pPr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συναντά την </a:t>
            </a:r>
            <a:r>
              <a:rPr lang="el-GR" sz="4800" b="1" dirty="0" err="1" smtClean="0">
                <a:latin typeface="Comic Sans MS" pitchFamily="66" charset="0"/>
              </a:rPr>
              <a:t>αειφορία</a:t>
            </a:r>
            <a:r>
              <a:rPr lang="el-GR" sz="4800" b="1" dirty="0" smtClean="0">
                <a:latin typeface="Comic Sans MS" pitchFamily="66" charset="0"/>
              </a:rPr>
              <a:t>»</a:t>
            </a:r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endParaRPr lang="el-GR" b="1" dirty="0">
              <a:latin typeface="Comic Sans MS" pitchFamily="66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6505" y="2620863"/>
            <a:ext cx="3837495" cy="42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l-GR" sz="4000" dirty="0" smtClean="0">
                <a:latin typeface="Comic Sans MS" pitchFamily="66" charset="0"/>
              </a:rPr>
              <a:t>Παναγιώτης             </a:t>
            </a:r>
            <a:r>
              <a:rPr lang="el-GR" sz="4000" dirty="0" smtClean="0">
                <a:latin typeface="Comic Sans MS" pitchFamily="66" charset="0"/>
              </a:rPr>
              <a:t>Γιώργος Α. «Ανατολή»    Τυρός     «Δύση» 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4" name="3 - Θέση περιεχομένου" descr="10000018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1500174"/>
            <a:ext cx="3786213" cy="5046740"/>
          </a:xfrm>
        </p:spPr>
      </p:pic>
      <p:pic>
        <p:nvPicPr>
          <p:cNvPr id="2049" name="Picture 1" descr="C:\Users\Βαρβάρα\Desktop\Φωτογραφίες Ενδοσχολικού διαγωνισμού\ΤΑΞΗ Β΄\Παναγιώτης Καρδαρά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00174"/>
            <a:ext cx="3804056" cy="5072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dirty="0" smtClean="0">
                <a:latin typeface="Comic Sans MS" pitchFamily="66" charset="0"/>
              </a:rPr>
              <a:t>Βασιλική               </a:t>
            </a:r>
            <a:r>
              <a:rPr lang="el-GR" sz="4000" dirty="0" smtClean="0">
                <a:latin typeface="Comic Sans MS" pitchFamily="66" charset="0"/>
              </a:rPr>
              <a:t>Παναγιώτα  «ανατολή»               «ορίζοντας» 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7" name="6 - Εικόνα" descr="Βασιλική Κοκκίνο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 flipV="1">
            <a:off x="-47657" y="2190741"/>
            <a:ext cx="4953034" cy="3714776"/>
          </a:xfrm>
          <a:prstGeom prst="rect">
            <a:avLst/>
          </a:prstGeom>
        </p:spPr>
      </p:pic>
      <p:pic>
        <p:nvPicPr>
          <p:cNvPr id="19460" name="Picture 4" descr="C:\Users\Βαρβάρα\Desktop\Φωτογραφίες Ενδοσχολικού διαγωνισμού\ΤΑΞΗ Β΄\Παναγιώτα Εγγλέζου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500174"/>
            <a:ext cx="2810307" cy="4996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dirty="0" smtClean="0">
                <a:latin typeface="Comic Sans MS" pitchFamily="66" charset="0"/>
              </a:rPr>
              <a:t>Αγάπη                     Άρτεμις «χάραμα»               «Τρίκερι» 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20483" name="Picture 3" descr="C:\Users\Βαρβάρα\Desktop\Φωτογραφίες Ενδοσχολικού διαγωνισμού\ΤΑΞΗ Β΄\Αγάπη Τσουκάτου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2857520" cy="5080036"/>
          </a:xfrm>
          <a:prstGeom prst="rect">
            <a:avLst/>
          </a:prstGeom>
          <a:noFill/>
        </p:spPr>
      </p:pic>
      <p:pic>
        <p:nvPicPr>
          <p:cNvPr id="20484" name="Picture 4" descr="C:\Users\Βαρβάρα\Desktop\Φωτογραφίες Ενδοσχολικού διαγωνισμού\ΤΑΞΗ Β΄\Άρτεμις Μανούσου.jpeg"/>
          <p:cNvPicPr>
            <a:picLocks noChangeAspect="1" noChangeArrowheads="1"/>
          </p:cNvPicPr>
          <p:nvPr/>
        </p:nvPicPr>
        <p:blipFill>
          <a:blip r:embed="rId3" cstate="print"/>
          <a:srcRect t="16265" b="13251"/>
          <a:stretch>
            <a:fillRect/>
          </a:stretch>
        </p:blipFill>
        <p:spPr bwMode="auto">
          <a:xfrm>
            <a:off x="4714876" y="1571612"/>
            <a:ext cx="3933796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 smtClean="0">
                <a:latin typeface="Comic Sans MS" pitchFamily="66" charset="0"/>
              </a:rPr>
              <a:t>Μυρτώ, «πίσω από το λιμάνι»    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6" name="5 - Θέση περιεχομένου" descr="Μυρτώ Αντωνίο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646238"/>
            <a:ext cx="6034616" cy="452596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l-GR" sz="4000" dirty="0" smtClean="0">
                <a:latin typeface="Comic Sans MS" pitchFamily="66" charset="0"/>
              </a:rPr>
              <a:t>Γιώργος Κ</a:t>
            </a:r>
            <a:r>
              <a:rPr lang="el-GR" sz="4000" smtClean="0">
                <a:latin typeface="Comic Sans MS" pitchFamily="66" charset="0"/>
              </a:rPr>
              <a:t>.                  Θάνος  </a:t>
            </a:r>
            <a:r>
              <a:rPr lang="el-GR" sz="4000" dirty="0" smtClean="0">
                <a:latin typeface="Comic Sans MS" pitchFamily="66" charset="0"/>
              </a:rPr>
              <a:t>«Σπαθί Τυρός</a:t>
            </a:r>
            <a:r>
              <a:rPr lang="el-GR" sz="4000" smtClean="0">
                <a:latin typeface="Comic Sans MS" pitchFamily="66" charset="0"/>
              </a:rPr>
              <a:t>»   «Τυρός ανατολή» 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5" name="4 - Εικόνα" descr="Γιώργος Κατσίγκρη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33409" y="2290095"/>
            <a:ext cx="4953034" cy="3714776"/>
          </a:xfrm>
          <a:prstGeom prst="rect">
            <a:avLst/>
          </a:prstGeom>
        </p:spPr>
      </p:pic>
      <p:pic>
        <p:nvPicPr>
          <p:cNvPr id="6" name="5 - Εικόνα" descr="Θάνος Κουρμπέλης - Χείλαρη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714488"/>
            <a:ext cx="3643338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lvl="0" algn="ctr"/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Γυμνάσιο Παραλίας Τυρού</a:t>
            </a:r>
            <a:r>
              <a:rPr lang="el-GR" dirty="0" smtClean="0">
                <a:solidFill>
                  <a:schemeClr val="tx1">
                    <a:tint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el-GR" dirty="0" smtClean="0">
                <a:solidFill>
                  <a:schemeClr val="tx1">
                    <a:tint val="75000"/>
                  </a:schemeClr>
                </a:solidFill>
                <a:effectLst/>
                <a:latin typeface="Comic Sans MS" pitchFamily="66" charset="0"/>
              </a:rPr>
            </a:br>
            <a:r>
              <a:rPr lang="el-GR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ΤΑΞΗ  Α΄</a:t>
            </a:r>
            <a:r>
              <a:rPr lang="el-GR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 </a:t>
            </a:r>
            <a:endParaRPr lang="el-GR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428604"/>
            <a:ext cx="6143636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Υπότιτλος"/>
          <p:cNvSpPr>
            <a:spLocks noGrp="1"/>
          </p:cNvSpPr>
          <p:nvPr>
            <p:ph type="subTitle" idx="1"/>
          </p:nvPr>
        </p:nvSpPr>
        <p:spPr>
          <a:xfrm>
            <a:off x="3357554" y="3500438"/>
            <a:ext cx="5786446" cy="2143140"/>
          </a:xfrm>
        </p:spPr>
        <p:txBody>
          <a:bodyPr>
            <a:normAutofit fontScale="62500" lnSpcReduction="20000"/>
          </a:bodyPr>
          <a:lstStyle/>
          <a:p>
            <a:pPr algn="l"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«Όταν η φωτογραφία ……</a:t>
            </a:r>
          </a:p>
          <a:p>
            <a:pPr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συναντά την </a:t>
            </a:r>
            <a:r>
              <a:rPr lang="el-GR" sz="4800" b="1" dirty="0" err="1" smtClean="0">
                <a:latin typeface="Comic Sans MS" pitchFamily="66" charset="0"/>
              </a:rPr>
              <a:t>αειφορία</a:t>
            </a:r>
            <a:r>
              <a:rPr lang="el-GR" sz="4800" b="1" dirty="0" smtClean="0">
                <a:latin typeface="Comic Sans MS" pitchFamily="66" charset="0"/>
              </a:rPr>
              <a:t>»</a:t>
            </a:r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endParaRPr lang="el-GR" b="1" dirty="0">
              <a:latin typeface="Comic Sans MS" pitchFamily="66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643183"/>
            <a:ext cx="3181488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0" algn="ctr"/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…… και το 1</a:t>
            </a:r>
            <a:r>
              <a:rPr lang="el-GR" b="1" baseline="30000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ο</a:t>
            </a:r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 Βραβείο</a:t>
            </a:r>
            <a:endParaRPr lang="el-GR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428604"/>
            <a:ext cx="6143636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Υπότιτλος"/>
          <p:cNvSpPr>
            <a:spLocks noGrp="1"/>
          </p:cNvSpPr>
          <p:nvPr>
            <p:ph type="subTitle" idx="1"/>
          </p:nvPr>
        </p:nvSpPr>
        <p:spPr>
          <a:xfrm>
            <a:off x="857224" y="3286124"/>
            <a:ext cx="7715304" cy="2357454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απονέμεται  για την περιβαλλοντική φωτογραφία</a:t>
            </a:r>
            <a:endParaRPr lang="el-GR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dirty="0" smtClean="0">
                <a:latin typeface="Comic Sans MS" pitchFamily="66" charset="0"/>
              </a:rPr>
              <a:t>Μυρτώ, «πίσω από το λιμάνι»    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6" name="5 - Θέση περιεχομένου" descr="Μυρτώ Αντωνίο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646238"/>
            <a:ext cx="6034616" cy="452596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0" algn="ctr"/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…… και το 2</a:t>
            </a:r>
            <a:r>
              <a:rPr lang="el-GR" b="1" baseline="30000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ο</a:t>
            </a:r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 Βραβείο</a:t>
            </a:r>
            <a:endParaRPr lang="el-GR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428604"/>
            <a:ext cx="6143636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Υπότιτλος"/>
          <p:cNvSpPr>
            <a:spLocks noGrp="1"/>
          </p:cNvSpPr>
          <p:nvPr>
            <p:ph type="subTitle" idx="1"/>
          </p:nvPr>
        </p:nvSpPr>
        <p:spPr>
          <a:xfrm>
            <a:off x="857224" y="3357562"/>
            <a:ext cx="7715304" cy="2357454"/>
          </a:xfrm>
        </p:spPr>
        <p:txBody>
          <a:bodyPr>
            <a:normAutofit fontScale="85000" lnSpcReduction="10000"/>
          </a:bodyPr>
          <a:lstStyle/>
          <a:p>
            <a:pPr algn="ctr"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απονέμεται  για </a:t>
            </a:r>
            <a:r>
              <a:rPr lang="el-GR" sz="4800" b="1" dirty="0" smtClean="0">
                <a:latin typeface="Comic Sans MS" pitchFamily="66" charset="0"/>
              </a:rPr>
              <a:t>τις περιβαλλοντικές φωτογραφίες</a:t>
            </a:r>
            <a:endParaRPr lang="el-GR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dirty="0" smtClean="0">
                <a:latin typeface="Comic Sans MS" pitchFamily="66" charset="0"/>
              </a:rPr>
              <a:t> </a:t>
            </a:r>
            <a:r>
              <a:rPr lang="el-GR" sz="4000" dirty="0" smtClean="0">
                <a:latin typeface="Comic Sans MS" pitchFamily="66" charset="0"/>
              </a:rPr>
              <a:t>«Τρίκερι</a:t>
            </a:r>
            <a:r>
              <a:rPr lang="el-GR" sz="4000" dirty="0" smtClean="0">
                <a:latin typeface="Comic Sans MS" pitchFamily="66" charset="0"/>
              </a:rPr>
              <a:t>»             </a:t>
            </a:r>
            <a:r>
              <a:rPr lang="el-GR" sz="4000" dirty="0" smtClean="0">
                <a:latin typeface="Comic Sans MS" pitchFamily="66" charset="0"/>
              </a:rPr>
              <a:t>«Σπαθί Τυρός»</a:t>
            </a:r>
            <a:r>
              <a:rPr lang="el-GR" sz="4000" dirty="0" smtClean="0">
                <a:latin typeface="Comic Sans MS" pitchFamily="66" charset="0"/>
              </a:rPr>
              <a:t>  Άρτεμις                   Γιώργος </a:t>
            </a:r>
            <a:r>
              <a:rPr lang="el-GR" sz="4000" dirty="0" smtClean="0">
                <a:latin typeface="Comic Sans MS" pitchFamily="66" charset="0"/>
              </a:rPr>
              <a:t>Κ. 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20484" name="Picture 4" descr="C:\Users\Βαρβάρα\Desktop\Φωτογραφίες Ενδοσχολικού διαγωνισμού\ΤΑΞΗ Β΄\Άρτεμις Μανούσου.jpeg"/>
          <p:cNvPicPr>
            <a:picLocks noChangeAspect="1" noChangeArrowheads="1"/>
          </p:cNvPicPr>
          <p:nvPr/>
        </p:nvPicPr>
        <p:blipFill>
          <a:blip r:embed="rId2" cstate="print"/>
          <a:srcRect t="16265" b="13251"/>
          <a:stretch>
            <a:fillRect/>
          </a:stretch>
        </p:blipFill>
        <p:spPr bwMode="auto">
          <a:xfrm>
            <a:off x="500034" y="1571612"/>
            <a:ext cx="3933796" cy="4929222"/>
          </a:xfrm>
          <a:prstGeom prst="rect">
            <a:avLst/>
          </a:prstGeom>
          <a:noFill/>
        </p:spPr>
      </p:pic>
      <p:pic>
        <p:nvPicPr>
          <p:cNvPr id="5" name="4 - Εικόνα" descr="Γιώργος Κατσίγκρη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81499" y="2190741"/>
            <a:ext cx="4953034" cy="371477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642918"/>
            <a:ext cx="7772400" cy="14700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lvl="0" algn="ctr"/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Γυμνάσιο Παραλίας Τυρού</a:t>
            </a:r>
            <a:r>
              <a:rPr lang="el-GR" dirty="0" smtClean="0">
                <a:solidFill>
                  <a:schemeClr val="tx1">
                    <a:tint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el-GR" dirty="0" smtClean="0">
                <a:solidFill>
                  <a:schemeClr val="tx1">
                    <a:tint val="75000"/>
                  </a:schemeClr>
                </a:solidFill>
                <a:effectLst/>
                <a:latin typeface="Comic Sans MS" pitchFamily="66" charset="0"/>
              </a:rPr>
            </a:br>
            <a:r>
              <a:rPr lang="el-GR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ΤΑΞΗ  Γ΄</a:t>
            </a:r>
            <a:r>
              <a:rPr lang="el-GR" dirty="0" smtClean="0">
                <a:solidFill>
                  <a:schemeClr val="tx2">
                    <a:lumMod val="25000"/>
                  </a:schemeClr>
                </a:solidFill>
                <a:latin typeface="Comic Sans MS" pitchFamily="66" charset="0"/>
              </a:rPr>
              <a:t> </a:t>
            </a:r>
            <a:endParaRPr lang="el-GR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428604"/>
            <a:ext cx="6143636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Υπότιτλος"/>
          <p:cNvSpPr>
            <a:spLocks noGrp="1"/>
          </p:cNvSpPr>
          <p:nvPr>
            <p:ph type="subTitle" idx="1"/>
          </p:nvPr>
        </p:nvSpPr>
        <p:spPr>
          <a:xfrm flipH="1">
            <a:off x="3571868" y="3500438"/>
            <a:ext cx="5357850" cy="2857520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«Όταν η φωτογραφία ……</a:t>
            </a:r>
          </a:p>
          <a:p>
            <a:pPr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συναντά την </a:t>
            </a:r>
            <a:r>
              <a:rPr lang="el-GR" sz="4800" b="1" dirty="0" err="1" smtClean="0">
                <a:latin typeface="Comic Sans MS" pitchFamily="66" charset="0"/>
              </a:rPr>
              <a:t>αειφορία</a:t>
            </a:r>
            <a:r>
              <a:rPr lang="el-GR" sz="4800" b="1" dirty="0" smtClean="0">
                <a:latin typeface="Comic Sans MS" pitchFamily="66" charset="0"/>
              </a:rPr>
              <a:t>»</a:t>
            </a:r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endParaRPr lang="el-GR" b="1" dirty="0">
              <a:latin typeface="Comic Sans MS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89950"/>
            <a:ext cx="3357554" cy="416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dirty="0" smtClean="0">
                <a:latin typeface="Comic Sans MS" pitchFamily="66" charset="0"/>
              </a:rPr>
              <a:t>Δημήτρης           Μελίνα  «Ανατολή Μύλοι Τυρός» 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7" name="6 - Εικόνα" descr="Δημήτρης Χάλαρη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571612"/>
            <a:ext cx="3804056" cy="5072074"/>
          </a:xfrm>
          <a:prstGeom prst="rect">
            <a:avLst/>
          </a:prstGeom>
        </p:spPr>
      </p:pic>
      <p:pic>
        <p:nvPicPr>
          <p:cNvPr id="8" name="7 - Εικόνα" descr="Μελίνα Κόντο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7016" y="1571612"/>
            <a:ext cx="3750496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l-GR" sz="3800" dirty="0" smtClean="0">
                <a:latin typeface="Comic Sans MS" pitchFamily="66" charset="0"/>
              </a:rPr>
              <a:t> Μάριος                          Σοφία  «Ανατολή Μύλοι</a:t>
            </a:r>
            <a:r>
              <a:rPr lang="el-GR" sz="3800" dirty="0" smtClean="0">
                <a:latin typeface="Comic Sans MS" pitchFamily="66" charset="0"/>
              </a:rPr>
              <a:t>» «Ανατολή </a:t>
            </a:r>
            <a:r>
              <a:rPr lang="el-GR" sz="3800" dirty="0" smtClean="0">
                <a:latin typeface="Comic Sans MS" pitchFamily="66" charset="0"/>
              </a:rPr>
              <a:t>Τυρός» </a:t>
            </a:r>
            <a:endParaRPr lang="el-GR" sz="3800" dirty="0">
              <a:latin typeface="Comic Sans MS" pitchFamily="66" charset="0"/>
            </a:endParaRPr>
          </a:p>
        </p:txBody>
      </p:sp>
      <p:pic>
        <p:nvPicPr>
          <p:cNvPr id="5" name="4 - Εικόνα" descr="Μάριος Τερζίο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3863000" cy="5143512"/>
          </a:xfrm>
          <a:prstGeom prst="rect">
            <a:avLst/>
          </a:prstGeom>
        </p:spPr>
      </p:pic>
      <p:pic>
        <p:nvPicPr>
          <p:cNvPr id="6" name="5 - Εικόνα" descr="Σοφία Σαπουνάκ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89493" y="2196995"/>
            <a:ext cx="5003066" cy="37523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dirty="0" smtClean="0">
                <a:latin typeface="Comic Sans MS" pitchFamily="66" charset="0"/>
              </a:rPr>
              <a:t>Μιχάλης, «σπηλιά </a:t>
            </a:r>
            <a:r>
              <a:rPr lang="el-GR" sz="4000" dirty="0" err="1" smtClean="0">
                <a:latin typeface="Comic Sans MS" pitchFamily="66" charset="0"/>
              </a:rPr>
              <a:t>Φουρνάκα</a:t>
            </a:r>
            <a:r>
              <a:rPr lang="el-GR" sz="4000" dirty="0" smtClean="0">
                <a:latin typeface="Comic Sans MS" pitchFamily="66" charset="0"/>
              </a:rPr>
              <a:t>»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5" name="4 - Εικόνα" descr="Μιχάλης Μανούσο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31" y="1571592"/>
            <a:ext cx="7501021" cy="50006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dirty="0" smtClean="0">
                <a:latin typeface="Comic Sans MS" pitchFamily="66" charset="0"/>
              </a:rPr>
              <a:t>Νίκος, «Βραχώδης Ακτή»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5" name="4 - Εικόνα" descr="Νίκος Συκιώτης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071678"/>
            <a:ext cx="8443978" cy="389478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dirty="0" err="1" smtClean="0">
                <a:latin typeface="Comic Sans MS" pitchFamily="66" charset="0"/>
              </a:rPr>
              <a:t>Αργυρούλα</a:t>
            </a:r>
            <a:r>
              <a:rPr lang="el-GR" sz="4000" dirty="0" smtClean="0">
                <a:latin typeface="Comic Sans MS" pitchFamily="66" charset="0"/>
              </a:rPr>
              <a:t>, «Ανατολή»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4" name="3 - Εικόνα" descr="Αργυρούλα Χονδρογιάννη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7" y="1571612"/>
            <a:ext cx="6667547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Comic Sans MS" pitchFamily="66" charset="0"/>
              </a:rPr>
              <a:t>Αναστασία, «Ανατολή, Μύλοι» 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16386" name="Picture 2" descr="C:\Users\Βαρβάρα\Desktop\Φωτογραφίες Ενδοσχολικού διαγωνισμού\ΤΑΞΗ Α΄\Αναστασία Σαπουνάκη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571612"/>
            <a:ext cx="5091945" cy="50919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dirty="0" smtClean="0">
                <a:latin typeface="Comic Sans MS" pitchFamily="66" charset="0"/>
              </a:rPr>
              <a:t>Νικολέτα, «Ανατολή Μύλοι»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5" name="4 - Εικόνα" descr="Νικολέτα Κουρμπέλη - Χείλαρ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571612"/>
            <a:ext cx="6589831" cy="499118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dirty="0" err="1" smtClean="0">
                <a:latin typeface="Comic Sans MS" pitchFamily="66" charset="0"/>
              </a:rPr>
              <a:t>Ηλιάννα</a:t>
            </a:r>
            <a:r>
              <a:rPr lang="el-GR" sz="4000" dirty="0" smtClean="0">
                <a:latin typeface="Comic Sans MS" pitchFamily="66" charset="0"/>
              </a:rPr>
              <a:t>, «Ανατολή Τυρός» 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5" name="4 - Εικόνα" descr="Ηλιάννα Ζαρόκωστα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1714488"/>
            <a:ext cx="3918840" cy="45005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l-GR" sz="4000" dirty="0" smtClean="0">
                <a:latin typeface="Comic Sans MS" pitchFamily="66" charset="0"/>
              </a:rPr>
              <a:t>Μαριάννα                   Σταμάτης   «</a:t>
            </a:r>
            <a:r>
              <a:rPr lang="el-GR" sz="4000" dirty="0" err="1" smtClean="0">
                <a:latin typeface="Comic Sans MS" pitchFamily="66" charset="0"/>
              </a:rPr>
              <a:t>Παλιόχωρα</a:t>
            </a:r>
            <a:r>
              <a:rPr lang="el-GR" sz="4000" dirty="0" smtClean="0">
                <a:latin typeface="Comic Sans MS" pitchFamily="66" charset="0"/>
              </a:rPr>
              <a:t>»       «Πέρα Τηγάνι»               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4" name="3 - Εικόνα" descr="Μαριάννα Κουρμπέλ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619238"/>
            <a:ext cx="3714776" cy="4953034"/>
          </a:xfrm>
          <a:prstGeom prst="rect">
            <a:avLst/>
          </a:prstGeom>
        </p:spPr>
      </p:pic>
      <p:pic>
        <p:nvPicPr>
          <p:cNvPr id="6" name="5 - Εικόνα" descr="Σταμάτης Χονδρογιάννης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643050"/>
            <a:ext cx="2749535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0" algn="ctr"/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…… και το 1</a:t>
            </a:r>
            <a:r>
              <a:rPr lang="el-GR" b="1" baseline="30000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ο</a:t>
            </a:r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 Βραβείο</a:t>
            </a:r>
            <a:endParaRPr lang="el-GR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428604"/>
            <a:ext cx="6143636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Υπότιτλος"/>
          <p:cNvSpPr>
            <a:spLocks noGrp="1"/>
          </p:cNvSpPr>
          <p:nvPr>
            <p:ph type="subTitle" idx="1"/>
          </p:nvPr>
        </p:nvSpPr>
        <p:spPr>
          <a:xfrm>
            <a:off x="857224" y="3286124"/>
            <a:ext cx="7715304" cy="2357454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απονέμεται  για την περιβαλλοντική φωτογραφία</a:t>
            </a:r>
            <a:endParaRPr lang="el-GR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dirty="0" smtClean="0">
                <a:latin typeface="Comic Sans MS" pitchFamily="66" charset="0"/>
              </a:rPr>
              <a:t>«σπηλιά </a:t>
            </a:r>
            <a:r>
              <a:rPr lang="el-GR" sz="4000" dirty="0" err="1" smtClean="0">
                <a:latin typeface="Comic Sans MS" pitchFamily="66" charset="0"/>
              </a:rPr>
              <a:t>Φουρνάκα</a:t>
            </a:r>
            <a:r>
              <a:rPr lang="el-GR" sz="4000" dirty="0" smtClean="0">
                <a:latin typeface="Comic Sans MS" pitchFamily="66" charset="0"/>
              </a:rPr>
              <a:t>» </a:t>
            </a:r>
            <a:r>
              <a:rPr lang="el-GR" sz="4000" dirty="0" smtClean="0">
                <a:latin typeface="Comic Sans MS" pitchFamily="66" charset="0"/>
              </a:rPr>
              <a:t>Μιχάλης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5" name="4 - Εικόνα" descr="Μιχάλης Μανούσο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31" y="1571592"/>
            <a:ext cx="7501021" cy="50006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0" algn="ctr"/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…… και το 2</a:t>
            </a:r>
            <a:r>
              <a:rPr lang="el-GR" b="1" baseline="30000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ο</a:t>
            </a:r>
            <a:r>
              <a:rPr lang="el-GR" b="1" dirty="0" smtClean="0">
                <a:solidFill>
                  <a:schemeClr val="tx2">
                    <a:lumMod val="25000"/>
                  </a:schemeClr>
                </a:solidFill>
                <a:effectLst/>
                <a:latin typeface="Comic Sans MS" pitchFamily="66" charset="0"/>
              </a:rPr>
              <a:t> Βραβείο</a:t>
            </a:r>
            <a:endParaRPr lang="el-GR" dirty="0">
              <a:solidFill>
                <a:schemeClr val="tx2">
                  <a:lumMod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428604"/>
            <a:ext cx="6143636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Υπότιτλος"/>
          <p:cNvSpPr>
            <a:spLocks noGrp="1"/>
          </p:cNvSpPr>
          <p:nvPr>
            <p:ph type="subTitle" idx="1"/>
          </p:nvPr>
        </p:nvSpPr>
        <p:spPr>
          <a:xfrm>
            <a:off x="857224" y="3357562"/>
            <a:ext cx="7715304" cy="2357454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70000"/>
              </a:lnSpc>
            </a:pPr>
            <a:r>
              <a:rPr lang="el-GR" sz="4800" b="1" dirty="0" smtClean="0">
                <a:latin typeface="Comic Sans MS" pitchFamily="66" charset="0"/>
              </a:rPr>
              <a:t>απονέμεται  για </a:t>
            </a:r>
            <a:r>
              <a:rPr lang="el-GR" sz="4800" b="1" dirty="0" smtClean="0">
                <a:latin typeface="Comic Sans MS" pitchFamily="66" charset="0"/>
              </a:rPr>
              <a:t>την περιβαλλοντική φωτογραφία</a:t>
            </a:r>
            <a:endParaRPr lang="el-GR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l-GR" sz="4000" dirty="0" smtClean="0">
                <a:latin typeface="Comic Sans MS" pitchFamily="66" charset="0"/>
              </a:rPr>
              <a:t>Μαριάννα                     «</a:t>
            </a:r>
            <a:r>
              <a:rPr lang="el-GR" sz="4000" dirty="0" err="1" smtClean="0">
                <a:latin typeface="Comic Sans MS" pitchFamily="66" charset="0"/>
              </a:rPr>
              <a:t>Παλιόχωρα</a:t>
            </a:r>
            <a:r>
              <a:rPr lang="el-GR" sz="4000" dirty="0" smtClean="0">
                <a:latin typeface="Comic Sans MS" pitchFamily="66" charset="0"/>
              </a:rPr>
              <a:t>»        </a:t>
            </a:r>
            <a:endParaRPr lang="el-GR" sz="4000" dirty="0">
              <a:latin typeface="Comic Sans MS" pitchFamily="66" charset="0"/>
            </a:endParaRPr>
          </a:p>
        </p:txBody>
      </p:sp>
      <p:pic>
        <p:nvPicPr>
          <p:cNvPr id="4" name="3 - Εικόνα" descr="Μαριάννα Κουρμπέλ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1571612"/>
            <a:ext cx="3714776" cy="495303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6000" dirty="0" smtClean="0">
                <a:latin typeface="Comic Sans MS" pitchFamily="66" charset="0"/>
              </a:rPr>
              <a:t>Σας ευχαριστούμε</a:t>
            </a:r>
            <a:endParaRPr lang="el-GR" sz="60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643050"/>
            <a:ext cx="4158648" cy="49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dirty="0" err="1" smtClean="0">
                <a:latin typeface="Comic Sans MS" pitchFamily="66" charset="0"/>
              </a:rPr>
              <a:t>Μαριαλένα</a:t>
            </a:r>
            <a:r>
              <a:rPr lang="el-GR" sz="2800" dirty="0" smtClean="0">
                <a:latin typeface="Comic Sans MS" pitchFamily="66" charset="0"/>
              </a:rPr>
              <a:t>,                                   Ζωή,</a:t>
            </a:r>
            <a:br>
              <a:rPr lang="el-GR" sz="2800" dirty="0" smtClean="0">
                <a:latin typeface="Comic Sans MS" pitchFamily="66" charset="0"/>
              </a:rPr>
            </a:br>
            <a:r>
              <a:rPr lang="el-GR" sz="2800" dirty="0" smtClean="0">
                <a:latin typeface="Comic Sans MS" pitchFamily="66" charset="0"/>
              </a:rPr>
              <a:t> «Χάραμα, Τυρός»                   «Ανατολή, Μύλοι»      </a:t>
            </a:r>
            <a:endParaRPr lang="el-GR" sz="2800" dirty="0">
              <a:latin typeface="Comic Sans MS" pitchFamily="66" charset="0"/>
            </a:endParaRPr>
          </a:p>
        </p:txBody>
      </p:sp>
      <p:pic>
        <p:nvPicPr>
          <p:cNvPr id="5" name="4 - Θέση περιεχομένου" descr="Μαριαλένα Ψαρολόγο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3694526" cy="4926034"/>
          </a:xfrm>
        </p:spPr>
      </p:pic>
      <p:pic>
        <p:nvPicPr>
          <p:cNvPr id="6" name="4 - Θέση περιεχομένου" descr="Ζωή Καμβύση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511876"/>
            <a:ext cx="3518066" cy="49889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Comic Sans MS" pitchFamily="66" charset="0"/>
              </a:rPr>
              <a:t>Μαρία, «μικρό ποτάμι» 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5" name="4 - Θέση περιεχομένου" descr="Μαρία Συκιώτη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002" y="1589177"/>
            <a:ext cx="2301567" cy="498309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Comic Sans MS" pitchFamily="66" charset="0"/>
              </a:rPr>
              <a:t>Νικίας, «Ανατολή» 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5" name="4 - Θέση περιεχομένου" descr="Νικίας Γουέημαν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57559"/>
            <a:ext cx="8229600" cy="370332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>
                <a:latin typeface="Comic Sans MS" pitchFamily="66" charset="0"/>
              </a:rPr>
              <a:t>Χρήστος, «</a:t>
            </a:r>
            <a:r>
              <a:rPr lang="el-GR" dirty="0" err="1" smtClean="0">
                <a:latin typeface="Comic Sans MS" pitchFamily="66" charset="0"/>
              </a:rPr>
              <a:t>μικρόςκαταρράκτης</a:t>
            </a:r>
            <a:r>
              <a:rPr lang="el-GR" dirty="0" smtClean="0">
                <a:latin typeface="Comic Sans MS" pitchFamily="66" charset="0"/>
              </a:rPr>
              <a:t>» 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5" name="4 - Θέση περιεχομένου" descr="Χρήστος Τσουκάτος - Λεμπέση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764" y="1646238"/>
            <a:ext cx="6574946" cy="493121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Comic Sans MS" pitchFamily="66" charset="0"/>
              </a:rPr>
              <a:t>Εύα, «Βουνά - Τυρός» 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5" name="4 - Θέση περιεχομένου" descr="Ευαγγελία Μαστοράκ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5132" y="1488731"/>
            <a:ext cx="6751578" cy="508354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Comic Sans MS" pitchFamily="66" charset="0"/>
              </a:rPr>
              <a:t>Ηλίας, «Ανατολή, Μύλοι» </a:t>
            </a:r>
            <a:endParaRPr lang="el-GR" dirty="0">
              <a:latin typeface="Comic Sans MS" pitchFamily="66" charset="0"/>
            </a:endParaRPr>
          </a:p>
        </p:txBody>
      </p:sp>
      <p:pic>
        <p:nvPicPr>
          <p:cNvPr id="5" name="4 - Θέση περιεχομένου" descr="Ηλίας Ζαρόκωστας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1521659"/>
            <a:ext cx="4143404" cy="5128831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Τήξη">
  <a:themeElements>
    <a:clrScheme name="Τήξη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Τήξη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Τήξη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149</TotalTime>
  <Words>288</Words>
  <PresentationFormat>Προβολή στην οθόνη (4:3)</PresentationFormat>
  <Paragraphs>50</Paragraphs>
  <Slides>37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38" baseType="lpstr">
      <vt:lpstr>Τήξη</vt:lpstr>
      <vt:lpstr>Διαφάνεια 1</vt:lpstr>
      <vt:lpstr>Γυμνάσιο Παραλίας Τυρού ΤΑΞΗ  Α΄ </vt:lpstr>
      <vt:lpstr>Αναστασία, «Ανατολή, Μύλοι» </vt:lpstr>
      <vt:lpstr>Μαριαλένα,                                   Ζωή,  «Χάραμα, Τυρός»                   «Ανατολή, Μύλοι»      </vt:lpstr>
      <vt:lpstr>Μαρία, «μικρό ποτάμι» </vt:lpstr>
      <vt:lpstr>Νικίας, «Ανατολή» </vt:lpstr>
      <vt:lpstr>Χρήστος, «μικρόςκαταρράκτης» </vt:lpstr>
      <vt:lpstr>Εύα, «Βουνά - Τυρός» </vt:lpstr>
      <vt:lpstr>Ηλίας, «Ανατολή, Μύλοι» </vt:lpstr>
      <vt:lpstr>…… και το 1ο Βραβείο</vt:lpstr>
      <vt:lpstr>«Ανατολή, Μύλοι»  Ηλίας  </vt:lpstr>
      <vt:lpstr>…… και το 2ο Βραβείο</vt:lpstr>
      <vt:lpstr>«μικρός καταρράκτης» Χρήστος</vt:lpstr>
      <vt:lpstr>Γυμνάσιο Παραλίας Τυρού ΤΑΞΗ  Β΄ </vt:lpstr>
      <vt:lpstr>Παναγιώτης             Γιώργος Α. «Ανατολή»    Τυρός     «Δύση» </vt:lpstr>
      <vt:lpstr>Βασιλική               Παναγιώτα  «ανατολή»               «ορίζοντας» </vt:lpstr>
      <vt:lpstr>Αγάπη                     Άρτεμις «χάραμα»               «Τρίκερι» </vt:lpstr>
      <vt:lpstr>Μυρτώ, «πίσω από το λιμάνι»    </vt:lpstr>
      <vt:lpstr>Γιώργος Κ.                  Θάνος  «Σπαθί Τυρός»   «Τυρός ανατολή» </vt:lpstr>
      <vt:lpstr>…… και το 1ο Βραβείο</vt:lpstr>
      <vt:lpstr>Μυρτώ, «πίσω από το λιμάνι»    </vt:lpstr>
      <vt:lpstr>…… και το 2ο Βραβείο</vt:lpstr>
      <vt:lpstr> «Τρίκερι»             «Σπαθί Τυρός»  Άρτεμις                   Γιώργος Κ. </vt:lpstr>
      <vt:lpstr>Γυμνάσιο Παραλίας Τυρού ΤΑΞΗ  Γ΄ </vt:lpstr>
      <vt:lpstr>Δημήτρης           Μελίνα  «Ανατολή Μύλοι Τυρός» </vt:lpstr>
      <vt:lpstr> Μάριος                          Σοφία  «Ανατολή Μύλοι» «Ανατολή Τυρός» </vt:lpstr>
      <vt:lpstr>Μιχάλης, «σπηλιά Φουρνάκα»</vt:lpstr>
      <vt:lpstr>Νίκος, «Βραχώδης Ακτή»</vt:lpstr>
      <vt:lpstr>Αργυρούλα, «Ανατολή»</vt:lpstr>
      <vt:lpstr>Νικολέτα, «Ανατολή Μύλοι»</vt:lpstr>
      <vt:lpstr>Ηλιάννα, «Ανατολή Τυρός» </vt:lpstr>
      <vt:lpstr>Μαριάννα                   Σταμάτης   «Παλιόχωρα»       «Πέρα Τηγάνι»               </vt:lpstr>
      <vt:lpstr>…… και το 1ο Βραβείο</vt:lpstr>
      <vt:lpstr>«σπηλιά Φουρνάκα» Μιχάλης</vt:lpstr>
      <vt:lpstr>…… και το 2ο Βραβείο</vt:lpstr>
      <vt:lpstr>Μαριάννα                     «Παλιόχωρα»        </vt:lpstr>
      <vt:lpstr>Σας ευχαριστούμε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Βαρβάρα</dc:creator>
  <cp:lastModifiedBy>Βαρβάρα</cp:lastModifiedBy>
  <cp:revision>48</cp:revision>
  <dcterms:created xsi:type="dcterms:W3CDTF">2026-03-16T08:14:22Z</dcterms:created>
  <dcterms:modified xsi:type="dcterms:W3CDTF">2026-03-17T00:46:28Z</dcterms:modified>
</cp:coreProperties>
</file>